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2" r:id="rId9"/>
    <p:sldId id="267" r:id="rId10"/>
    <p:sldId id="273" r:id="rId11"/>
    <p:sldId id="293" r:id="rId12"/>
    <p:sldId id="277" r:id="rId13"/>
    <p:sldId id="274" r:id="rId14"/>
    <p:sldId id="290" r:id="rId15"/>
    <p:sldId id="291" r:id="rId16"/>
    <p:sldId id="292" r:id="rId17"/>
    <p:sldId id="269" r:id="rId18"/>
    <p:sldId id="288" r:id="rId19"/>
    <p:sldId id="289" r:id="rId20"/>
    <p:sldId id="275" r:id="rId21"/>
    <p:sldId id="270" r:id="rId22"/>
    <p:sldId id="281" r:id="rId23"/>
    <p:sldId id="276" r:id="rId24"/>
    <p:sldId id="294" r:id="rId25"/>
    <p:sldId id="278" r:id="rId26"/>
    <p:sldId id="295" r:id="rId27"/>
    <p:sldId id="271" r:id="rId28"/>
    <p:sldId id="279" r:id="rId29"/>
    <p:sldId id="282" r:id="rId30"/>
    <p:sldId id="283" r:id="rId31"/>
    <p:sldId id="284" r:id="rId32"/>
    <p:sldId id="272" r:id="rId33"/>
    <p:sldId id="285" r:id="rId34"/>
    <p:sldId id="286" r:id="rId35"/>
    <p:sldId id="297" r:id="rId3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4"/>
    <p:restoredTop sz="96327"/>
  </p:normalViewPr>
  <p:slideViewPr>
    <p:cSldViewPr snapToGrid="0">
      <p:cViewPr varScale="1">
        <p:scale>
          <a:sx n="121" d="100"/>
          <a:sy n="121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05.10.25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compatibility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488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1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26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3896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3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04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4668</TotalTime>
  <Words>2785</Words>
  <Application>Microsoft Macintosh PowerPoint</Application>
  <PresentationFormat>Widescreen</PresentationFormat>
  <Paragraphs>447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Rodrigue Castro Gbedomon</cp:lastModifiedBy>
  <cp:revision>30</cp:revision>
  <dcterms:created xsi:type="dcterms:W3CDTF">2025-09-25T07:34:28Z</dcterms:created>
  <dcterms:modified xsi:type="dcterms:W3CDTF">2025-10-05T09:50:55Z</dcterms:modified>
</cp:coreProperties>
</file>